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o costa" initials="jc" lastIdx="1" clrIdx="0">
    <p:extLst>
      <p:ext uri="{19B8F6BF-5375-455C-9EA6-DF929625EA0E}">
        <p15:presenceInfo xmlns:p15="http://schemas.microsoft.com/office/powerpoint/2012/main" userId="d694a539469567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383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822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7891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455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3881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41925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69849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53600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3299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9253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9795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0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0277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4322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6499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126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3605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BDD9B-BBF3-1B4B-B901-8B6B5C303373}" type="datetimeFigureOut">
              <a:rPr lang="en-IT" smtClean="0"/>
              <a:t>21/05/25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56FF5-2A63-774C-A13F-3B7DD13BE26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13404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ulio7Costa/uniPortfoli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37EB-0C8A-CA3B-B176-230EBE9D9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787" y="1812923"/>
            <a:ext cx="8791575" cy="1655762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IT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ELOS ECOMMERCE WEB APPLICATION</a:t>
            </a:r>
            <a:endParaRPr lang="en-IT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88017-6E72-586F-D624-453D893BC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813" y="5650263"/>
            <a:ext cx="8791575" cy="1655762"/>
          </a:xfrm>
        </p:spPr>
        <p:txBody>
          <a:bodyPr>
            <a:normAutofit/>
          </a:bodyPr>
          <a:lstStyle/>
          <a:p>
            <a:pPr algn="r"/>
            <a:r>
              <a:rPr lang="en-IT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D.A.Jiulio costa</a:t>
            </a:r>
            <a:br>
              <a:rPr lang="en-IT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T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Matriculation no:92131404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B0E40-14AA-C75C-4D4B-6D1F63E74120}"/>
              </a:ext>
            </a:extLst>
          </p:cNvPr>
          <p:cNvSpPr txBox="1"/>
          <p:nvPr/>
        </p:nvSpPr>
        <p:spPr>
          <a:xfrm>
            <a:off x="2869769" y="3958988"/>
            <a:ext cx="6683303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T" dirty="0">
                <a:latin typeface="Arial" panose="020B0604020202020204" pitchFamily="34" charset="0"/>
                <a:cs typeface="Arial" panose="020B0604020202020204" pitchFamily="34" charset="0"/>
              </a:rPr>
              <a:t>Github Repository: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/Jiulio7Costa/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uniPortfolio</a:t>
            </a:r>
            <a:endParaRPr lang="en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8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FE37-C8B6-254F-E833-56EE2A83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sz="3200" b="1" dirty="0">
                <a:latin typeface="Arial" panose="020B0604020202020204" pitchFamily="34" charset="0"/>
                <a:cs typeface="Arial" panose="020B0604020202020204" pitchFamily="34" charset="0"/>
              </a:rPr>
              <a:t>Changes compared to phase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E36D-FA08-4F79-FF55-487C11A1F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6941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Compared to Phase 1, the purpose of the website has evolved. Initially, it was designed as a general eCommerce platform selling a wide variety of products targeted at consumers with busy lifestyles. Now, the focus has shifted to a more niche market reselling electronic products with a guaranteed warranty, aiming to serve each customer with greater trust, affordability, and value.</a:t>
            </a:r>
            <a:endParaRPr lang="en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85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388A0-71EB-2A5B-2176-E835CA09B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0"/>
            <a:ext cx="10278978" cy="1153718"/>
          </a:xfrm>
        </p:spPr>
        <p:txBody>
          <a:bodyPr/>
          <a:lstStyle/>
          <a:p>
            <a:pPr algn="ctr"/>
            <a:r>
              <a:rPr lang="en-IT" b="1" dirty="0">
                <a:latin typeface="Arial" panose="020B0604020202020204" pitchFamily="34" charset="0"/>
                <a:cs typeface="Arial" panose="020B0604020202020204" pitchFamily="34" charset="0"/>
              </a:rPr>
              <a:t>Demo video</a:t>
            </a:r>
          </a:p>
        </p:txBody>
      </p:sp>
      <p:pic>
        <p:nvPicPr>
          <p:cNvPr id="4" name="Untitled design (2).mp4">
            <a:hlinkClick r:id="" action="ppaction://media"/>
            <a:extLst>
              <a:ext uri="{FF2B5EF4-FFF2-40B4-BE49-F238E27FC236}">
                <a16:creationId xmlns:a16="http://schemas.microsoft.com/office/drawing/2014/main" id="{199F7D59-270D-DCF6-9022-E7B0BA6F46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4368" y="1045434"/>
            <a:ext cx="10113284" cy="581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3D57-29B9-872C-70AD-89C3FA32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47444"/>
          </a:xfrm>
        </p:spPr>
        <p:txBody>
          <a:bodyPr>
            <a:normAutofit/>
          </a:bodyPr>
          <a:lstStyle/>
          <a:p>
            <a:r>
              <a:rPr lang="en-IT" sz="2800" b="1" dirty="0">
                <a:latin typeface="Arial" panose="020B0604020202020204" pitchFamily="34" charset="0"/>
                <a:cs typeface="Arial" panose="020B0604020202020204" pitchFamily="34" charset="0"/>
              </a:rPr>
              <a:t>Purpose of the 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6C635-5A7A-CE4C-1891-663FD140D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5962"/>
            <a:ext cx="9905999" cy="4573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web application is designed to help individuals who find it difficult to afford high-priced, brand-new electronic devices. By offering affordable, used electronics with a warranty, we provide customers with a reliable and cost-effective alternative. The platform aims to make technology more accessible to everyone, ensuring peace of mind with warranty protection on every purchase.</a:t>
            </a:r>
            <a:endParaRPr lang="en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8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4577-4614-5F57-E968-22629547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09" y="143962"/>
            <a:ext cx="9905998" cy="974975"/>
          </a:xfrm>
        </p:spPr>
        <p:txBody>
          <a:bodyPr>
            <a:normAutofit/>
          </a:bodyPr>
          <a:lstStyle/>
          <a:p>
            <a:pPr algn="ctr"/>
            <a:r>
              <a:rPr lang="en-IT" sz="2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Diagram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9EB5C71-157D-E06E-B5B5-220BD3D85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113" y="974558"/>
            <a:ext cx="8796675" cy="5516586"/>
          </a:xfrm>
        </p:spPr>
      </p:pic>
    </p:spTree>
    <p:extLst>
      <p:ext uri="{BB962C8B-B14F-4D97-AF65-F5344CB8AC3E}">
        <p14:creationId xmlns:p14="http://schemas.microsoft.com/office/powerpoint/2010/main" val="7589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F104-DCFA-9736-FA80-EEE55841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50124"/>
          </a:xfrm>
        </p:spPr>
        <p:txBody>
          <a:bodyPr>
            <a:normAutofit/>
          </a:bodyPr>
          <a:lstStyle/>
          <a:p>
            <a:r>
              <a:rPr lang="en-IT" sz="3200" b="1" dirty="0">
                <a:latin typeface="Arial" panose="020B0604020202020204" pitchFamily="34" charset="0"/>
                <a:cs typeface="Arial" panose="020B0604020202020204" pitchFamily="34" charset="0"/>
              </a:rPr>
              <a:t>Technology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EAF0-EDB8-5B76-63C9-8115EC185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8642"/>
            <a:ext cx="9905999" cy="4022559"/>
          </a:xfrm>
        </p:spPr>
        <p:txBody>
          <a:bodyPr>
            <a:normAutofit/>
          </a:bodyPr>
          <a:lstStyle/>
          <a:p>
            <a:r>
              <a:rPr lang="en-IT" sz="2800" b="1" dirty="0">
                <a:latin typeface="Arial" panose="020B0604020202020204" pitchFamily="34" charset="0"/>
                <a:cs typeface="Arial" panose="020B0604020202020204" pitchFamily="34" charset="0"/>
              </a:rPr>
              <a:t>Frontend: </a:t>
            </a:r>
            <a:r>
              <a:rPr lang="en-IT" sz="2800" dirty="0">
                <a:latin typeface="Arial" panose="020B0604020202020204" pitchFamily="34" charset="0"/>
                <a:cs typeface="Arial" panose="020B0604020202020204" pitchFamily="34" charset="0"/>
              </a:rPr>
              <a:t>Inertia.js with vue.js 3</a:t>
            </a:r>
          </a:p>
          <a:p>
            <a:r>
              <a:rPr lang="en-IT" sz="2800" b="1" dirty="0">
                <a:latin typeface="Arial" panose="020B0604020202020204" pitchFamily="34" charset="0"/>
                <a:cs typeface="Arial" panose="020B0604020202020204" pitchFamily="34" charset="0"/>
              </a:rPr>
              <a:t>Backend: </a:t>
            </a:r>
            <a:r>
              <a:rPr lang="en-IT" sz="2800" dirty="0">
                <a:latin typeface="Arial" panose="020B0604020202020204" pitchFamily="34" charset="0"/>
                <a:cs typeface="Arial" panose="020B0604020202020204" pitchFamily="34" charset="0"/>
              </a:rPr>
              <a:t>Laravel(PHP)</a:t>
            </a:r>
          </a:p>
          <a:p>
            <a:r>
              <a:rPr lang="en-IT" sz="2800" b="1" dirty="0">
                <a:latin typeface="Arial" panose="020B0604020202020204" pitchFamily="34" charset="0"/>
                <a:cs typeface="Arial" panose="020B0604020202020204" pitchFamily="34" charset="0"/>
              </a:rPr>
              <a:t>Database: </a:t>
            </a:r>
            <a:r>
              <a:rPr lang="en-IT" sz="2800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48042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CB13-51DB-4734-9FDB-67DA62C8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01208"/>
          </a:xfrm>
        </p:spPr>
        <p:txBody>
          <a:bodyPr>
            <a:normAutofit fontScale="90000"/>
          </a:bodyPr>
          <a:lstStyle/>
          <a:p>
            <a:r>
              <a:rPr lang="en-GB" sz="3100" b="1" dirty="0">
                <a:latin typeface="Arial" panose="020B0604020202020204" pitchFamily="34" charset="0"/>
                <a:cs typeface="Arial" panose="020B0604020202020204" pitchFamily="34" charset="0"/>
              </a:rPr>
              <a:t>Annotated screenshots of the web Application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147705-AFA6-DD4B-D34C-D19356856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184" y="1538189"/>
            <a:ext cx="6012000" cy="31082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EB2A7F-2330-5CEF-ECFB-62340D4FB117}"/>
              </a:ext>
            </a:extLst>
          </p:cNvPr>
          <p:cNvCxnSpPr>
            <a:cxnSpLocks/>
          </p:cNvCxnSpPr>
          <p:nvPr/>
        </p:nvCxnSpPr>
        <p:spPr>
          <a:xfrm>
            <a:off x="6460958" y="1840070"/>
            <a:ext cx="1443789" cy="114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F433F1-23EB-6D97-B55C-EFBC3473F3C5}"/>
              </a:ext>
            </a:extLst>
          </p:cNvPr>
          <p:cNvCxnSpPr>
            <a:cxnSpLocks/>
          </p:cNvCxnSpPr>
          <p:nvPr/>
        </p:nvCxnSpPr>
        <p:spPr>
          <a:xfrm>
            <a:off x="7096891" y="1741299"/>
            <a:ext cx="807856" cy="24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9737DF-BA6D-0255-25BC-39F0DC996DB4}"/>
              </a:ext>
            </a:extLst>
          </p:cNvPr>
          <p:cNvSpPr txBox="1"/>
          <p:nvPr/>
        </p:nvSpPr>
        <p:spPr>
          <a:xfrm>
            <a:off x="8055338" y="1732547"/>
            <a:ext cx="3007894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New user can register and use the registered data to login.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FB6AF-6EDE-AD0D-A5F2-EB174585AF0F}"/>
              </a:ext>
            </a:extLst>
          </p:cNvPr>
          <p:cNvSpPr txBox="1"/>
          <p:nvPr/>
        </p:nvSpPr>
        <p:spPr>
          <a:xfrm>
            <a:off x="8070963" y="2703409"/>
            <a:ext cx="3200400" cy="9233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Existing or new users after regeristering can login to website.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3D0B05-1A33-1862-08EA-E5071A9E3BCE}"/>
              </a:ext>
            </a:extLst>
          </p:cNvPr>
          <p:cNvCxnSpPr>
            <a:cxnSpLocks/>
          </p:cNvCxnSpPr>
          <p:nvPr/>
        </p:nvCxnSpPr>
        <p:spPr>
          <a:xfrm>
            <a:off x="2165684" y="3645984"/>
            <a:ext cx="1407695" cy="176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631662-DCE5-A7A7-F95D-4CF2BA1E0652}"/>
              </a:ext>
            </a:extLst>
          </p:cNvPr>
          <p:cNvSpPr txBox="1"/>
          <p:nvPr/>
        </p:nvSpPr>
        <p:spPr>
          <a:xfrm>
            <a:off x="2727047" y="5690937"/>
            <a:ext cx="3152273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When a user clicks here they will be directed to products page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3D7835-481C-0133-6B19-B9D012200218}"/>
              </a:ext>
            </a:extLst>
          </p:cNvPr>
          <p:cNvCxnSpPr>
            <a:cxnSpLocks/>
          </p:cNvCxnSpPr>
          <p:nvPr/>
        </p:nvCxnSpPr>
        <p:spPr>
          <a:xfrm>
            <a:off x="6094412" y="1861355"/>
            <a:ext cx="1586383" cy="230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AAD2EFE-16E9-0D82-F8EC-1D35D5558538}"/>
              </a:ext>
            </a:extLst>
          </p:cNvPr>
          <p:cNvSpPr txBox="1"/>
          <p:nvPr/>
        </p:nvSpPr>
        <p:spPr>
          <a:xfrm>
            <a:off x="7847010" y="3882503"/>
            <a:ext cx="3522831" cy="9233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Cart list will be here when user adds a product they can see what they have added in the cart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DAD0C34-C928-A188-9B25-F32CD1D8AEB6}"/>
              </a:ext>
            </a:extLst>
          </p:cNvPr>
          <p:cNvCxnSpPr>
            <a:cxnSpLocks/>
          </p:cNvCxnSpPr>
          <p:nvPr/>
        </p:nvCxnSpPr>
        <p:spPr>
          <a:xfrm>
            <a:off x="4441879" y="1861355"/>
            <a:ext cx="2428153" cy="355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47B693-DB77-3CD3-F850-0008E543391F}"/>
              </a:ext>
            </a:extLst>
          </p:cNvPr>
          <p:cNvSpPr txBox="1"/>
          <p:nvPr/>
        </p:nvSpPr>
        <p:spPr>
          <a:xfrm>
            <a:off x="6998896" y="5057972"/>
            <a:ext cx="3685145" cy="14773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To access the dashboard the user must be logged in, guest user have no access. The dashboard shows the overview of a transaction when a product is checked out</a:t>
            </a:r>
          </a:p>
        </p:txBody>
      </p:sp>
    </p:spTree>
    <p:extLst>
      <p:ext uri="{BB962C8B-B14F-4D97-AF65-F5344CB8AC3E}">
        <p14:creationId xmlns:p14="http://schemas.microsoft.com/office/powerpoint/2010/main" val="3386882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DC87D-23B8-47B9-79A9-43BCED632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16" y="321438"/>
            <a:ext cx="6545575" cy="322787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A55E95-89E0-BB19-2D9B-E25B8F3AB167}"/>
              </a:ext>
            </a:extLst>
          </p:cNvPr>
          <p:cNvCxnSpPr/>
          <p:nvPr/>
        </p:nvCxnSpPr>
        <p:spPr>
          <a:xfrm>
            <a:off x="7134726" y="481263"/>
            <a:ext cx="998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C704E9-C4F0-91EB-C8B0-8777441EB065}"/>
              </a:ext>
            </a:extLst>
          </p:cNvPr>
          <p:cNvCxnSpPr>
            <a:cxnSpLocks/>
          </p:cNvCxnSpPr>
          <p:nvPr/>
        </p:nvCxnSpPr>
        <p:spPr>
          <a:xfrm flipV="1">
            <a:off x="5690937" y="1886181"/>
            <a:ext cx="2442410" cy="64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94A20B-3E95-69C6-428E-FEC8FEB118F9}"/>
              </a:ext>
            </a:extLst>
          </p:cNvPr>
          <p:cNvSpPr txBox="1"/>
          <p:nvPr/>
        </p:nvSpPr>
        <p:spPr>
          <a:xfrm>
            <a:off x="8133347" y="82449"/>
            <a:ext cx="3308685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After the user is logged in, the login and register buttons disappear and user profile is shown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4417AC-C74E-6BA6-801E-3AC6EA716A6E}"/>
              </a:ext>
            </a:extLst>
          </p:cNvPr>
          <p:cNvCxnSpPr>
            <a:cxnSpLocks/>
          </p:cNvCxnSpPr>
          <p:nvPr/>
        </p:nvCxnSpPr>
        <p:spPr>
          <a:xfrm>
            <a:off x="5390147" y="2704888"/>
            <a:ext cx="2908028" cy="85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6C4A25-73A6-BD4C-F964-8355866A5972}"/>
              </a:ext>
            </a:extLst>
          </p:cNvPr>
          <p:cNvSpPr txBox="1"/>
          <p:nvPr/>
        </p:nvSpPr>
        <p:spPr>
          <a:xfrm>
            <a:off x="8241633" y="1489252"/>
            <a:ext cx="3200399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When hovered over the product, the eye icon will appear and when clicked it will take user to product details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231E2-1464-205B-3924-6A8B0BCE8D6E}"/>
              </a:ext>
            </a:extLst>
          </p:cNvPr>
          <p:cNvSpPr txBox="1"/>
          <p:nvPr/>
        </p:nvSpPr>
        <p:spPr>
          <a:xfrm>
            <a:off x="8400051" y="2828835"/>
            <a:ext cx="3019926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When hovered over, the cart icon appears and when user clicks it the product will be added to black cart icon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1B5DF6-67D8-8863-D117-720B00BEC780}"/>
              </a:ext>
            </a:extLst>
          </p:cNvPr>
          <p:cNvCxnSpPr>
            <a:cxnSpLocks/>
          </p:cNvCxnSpPr>
          <p:nvPr/>
        </p:nvCxnSpPr>
        <p:spPr>
          <a:xfrm>
            <a:off x="2743200" y="1744579"/>
            <a:ext cx="2318481" cy="200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126231-FFF2-5A52-FD74-D350E60A37B5}"/>
              </a:ext>
            </a:extLst>
          </p:cNvPr>
          <p:cNvCxnSpPr>
            <a:cxnSpLocks/>
          </p:cNvCxnSpPr>
          <p:nvPr/>
        </p:nvCxnSpPr>
        <p:spPr>
          <a:xfrm>
            <a:off x="2550695" y="2165684"/>
            <a:ext cx="553452" cy="214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BD6B98-6689-9B16-408E-0E100023E1EE}"/>
              </a:ext>
            </a:extLst>
          </p:cNvPr>
          <p:cNvSpPr txBox="1"/>
          <p:nvPr/>
        </p:nvSpPr>
        <p:spPr>
          <a:xfrm>
            <a:off x="5189622" y="3629710"/>
            <a:ext cx="2634917" cy="9233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The user can filter the products by price and click 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793F18-C322-8A91-AE15-8BEEDE41D87F}"/>
              </a:ext>
            </a:extLst>
          </p:cNvPr>
          <p:cNvSpPr txBox="1"/>
          <p:nvPr/>
        </p:nvSpPr>
        <p:spPr>
          <a:xfrm>
            <a:off x="1756611" y="4307305"/>
            <a:ext cx="2610852" cy="17543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User can click + sign next to brands and dropdown will appear where user can filter by brands.Below it there is the categories with same functionality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14F45B-6526-EA4F-652E-AE13F590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926" y="4691747"/>
            <a:ext cx="1917760" cy="205033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EE9EF7-3A80-7C9E-B44F-938278A1BB2F}"/>
              </a:ext>
            </a:extLst>
          </p:cNvPr>
          <p:cNvCxnSpPr>
            <a:cxnSpLocks/>
          </p:cNvCxnSpPr>
          <p:nvPr/>
        </p:nvCxnSpPr>
        <p:spPr>
          <a:xfrm>
            <a:off x="6912142" y="4936363"/>
            <a:ext cx="1329491" cy="6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0C2BC4-6F14-AD4C-2A56-465965841186}"/>
              </a:ext>
            </a:extLst>
          </p:cNvPr>
          <p:cNvSpPr txBox="1"/>
          <p:nvPr/>
        </p:nvSpPr>
        <p:spPr>
          <a:xfrm>
            <a:off x="8418491" y="4589909"/>
            <a:ext cx="2746814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When user clicks on user profile the dropdown will allow the user to visit dashboard and signout</a:t>
            </a:r>
          </a:p>
        </p:txBody>
      </p:sp>
    </p:spTree>
    <p:extLst>
      <p:ext uri="{BB962C8B-B14F-4D97-AF65-F5344CB8AC3E}">
        <p14:creationId xmlns:p14="http://schemas.microsoft.com/office/powerpoint/2010/main" val="117653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4A0FB9-E3C4-3B58-9455-C969ED6E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9137"/>
            <a:ext cx="6669505" cy="276317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78254C-65E6-4C66-E1E4-A5377746CBE4}"/>
              </a:ext>
            </a:extLst>
          </p:cNvPr>
          <p:cNvCxnSpPr>
            <a:cxnSpLocks/>
          </p:cNvCxnSpPr>
          <p:nvPr/>
        </p:nvCxnSpPr>
        <p:spPr>
          <a:xfrm>
            <a:off x="6641432" y="517358"/>
            <a:ext cx="1467851" cy="18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F0F837-ABE1-4CA1-7F1F-99E40C34F579}"/>
              </a:ext>
            </a:extLst>
          </p:cNvPr>
          <p:cNvCxnSpPr/>
          <p:nvPr/>
        </p:nvCxnSpPr>
        <p:spPr>
          <a:xfrm>
            <a:off x="3886200" y="1347537"/>
            <a:ext cx="3717758" cy="18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FAA9E7-BD34-CB34-63B2-A13FCEA465A7}"/>
              </a:ext>
            </a:extLst>
          </p:cNvPr>
          <p:cNvSpPr txBox="1"/>
          <p:nvPr/>
        </p:nvSpPr>
        <p:spPr>
          <a:xfrm>
            <a:off x="8109283" y="189137"/>
            <a:ext cx="3128211" cy="9233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When the user add a product to cart the quantity will be shown in the small red circle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20839-2B8D-4182-61B7-D369A7D67ED9}"/>
              </a:ext>
            </a:extLst>
          </p:cNvPr>
          <p:cNvSpPr txBox="1"/>
          <p:nvPr/>
        </p:nvSpPr>
        <p:spPr>
          <a:xfrm>
            <a:off x="7868653" y="1228218"/>
            <a:ext cx="3368841" cy="20313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If the product has muliple images there will be a slider,but if it is a single there won’t appear a slide. </a:t>
            </a:r>
            <a:r>
              <a:rPr lang="en-GB" dirty="0"/>
              <a:t>O</a:t>
            </a:r>
            <a:r>
              <a:rPr lang="en-IT" dirty="0"/>
              <a:t>n the right side is the product details with product name,brand descritption(put size and colour info) and price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BCF389-AA50-4C4A-9CB9-9428D2C2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51" y="3101863"/>
            <a:ext cx="5612481" cy="3567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34C0CF-8B9D-E583-44C6-EB1656C0A8D0}"/>
              </a:ext>
            </a:extLst>
          </p:cNvPr>
          <p:cNvCxnSpPr>
            <a:cxnSpLocks/>
          </p:cNvCxnSpPr>
          <p:nvPr/>
        </p:nvCxnSpPr>
        <p:spPr>
          <a:xfrm>
            <a:off x="3501189" y="3789947"/>
            <a:ext cx="3657600" cy="80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09FE93-D89A-CF87-DEAE-CEF0D2C5A4EA}"/>
              </a:ext>
            </a:extLst>
          </p:cNvPr>
          <p:cNvCxnSpPr/>
          <p:nvPr/>
        </p:nvCxnSpPr>
        <p:spPr>
          <a:xfrm>
            <a:off x="4764505" y="3602013"/>
            <a:ext cx="2394284" cy="13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94B2AE-270B-DCF0-50DF-47D135CD3020}"/>
              </a:ext>
            </a:extLst>
          </p:cNvPr>
          <p:cNvCxnSpPr>
            <a:cxnSpLocks/>
          </p:cNvCxnSpPr>
          <p:nvPr/>
        </p:nvCxnSpPr>
        <p:spPr>
          <a:xfrm flipV="1">
            <a:off x="6057901" y="5775158"/>
            <a:ext cx="1221204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F3776A1-A9C5-F06D-A1B8-BF59150DD531}"/>
              </a:ext>
            </a:extLst>
          </p:cNvPr>
          <p:cNvSpPr txBox="1"/>
          <p:nvPr/>
        </p:nvSpPr>
        <p:spPr>
          <a:xfrm>
            <a:off x="7279105" y="3348751"/>
            <a:ext cx="3097881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  <a:r>
              <a:rPr lang="en-IT" dirty="0"/>
              <a:t>ser can remove product from cart list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026EC7-6BDE-97C9-9951-3AB4B5752B61}"/>
              </a:ext>
            </a:extLst>
          </p:cNvPr>
          <p:cNvSpPr txBox="1"/>
          <p:nvPr/>
        </p:nvSpPr>
        <p:spPr>
          <a:xfrm>
            <a:off x="7279105" y="4129719"/>
            <a:ext cx="3477127" cy="9233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User can change quanitity increase or decrease, the total will also change accordingly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C1B8D7-173C-B39F-A229-0E8810281A95}"/>
              </a:ext>
            </a:extLst>
          </p:cNvPr>
          <p:cNvSpPr txBox="1"/>
          <p:nvPr/>
        </p:nvSpPr>
        <p:spPr>
          <a:xfrm>
            <a:off x="7456445" y="5191535"/>
            <a:ext cx="3706604" cy="14773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IT" dirty="0"/>
              <a:t>he user will enter the address, if user has previously entered a address it will be saved above, to access checkout page user must be logged in, else will be directed to login page.</a:t>
            </a:r>
          </a:p>
        </p:txBody>
      </p:sp>
    </p:spTree>
    <p:extLst>
      <p:ext uri="{BB962C8B-B14F-4D97-AF65-F5344CB8AC3E}">
        <p14:creationId xmlns:p14="http://schemas.microsoft.com/office/powerpoint/2010/main" val="415294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3CCC59-B1F5-6483-AABE-F0F01DFE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7" y="314492"/>
            <a:ext cx="4989093" cy="308295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3F1947-E468-D40F-E214-6F52DFB9D206}"/>
              </a:ext>
            </a:extLst>
          </p:cNvPr>
          <p:cNvCxnSpPr>
            <a:cxnSpLocks/>
          </p:cNvCxnSpPr>
          <p:nvPr/>
        </p:nvCxnSpPr>
        <p:spPr>
          <a:xfrm>
            <a:off x="6096000" y="1552074"/>
            <a:ext cx="1207168" cy="144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2D229E-B5A6-0088-5E23-327998AC37B6}"/>
              </a:ext>
            </a:extLst>
          </p:cNvPr>
          <p:cNvSpPr txBox="1"/>
          <p:nvPr/>
        </p:nvSpPr>
        <p:spPr>
          <a:xfrm>
            <a:off x="7495674" y="457200"/>
            <a:ext cx="3441031" cy="286232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When the user clicks checkout in cartlist page ,the user will be redirected to stripe. The user will see product total and pay with their preferred choice.</a:t>
            </a:r>
          </a:p>
          <a:p>
            <a:endParaRPr lang="en-IT" dirty="0"/>
          </a:p>
          <a:p>
            <a:r>
              <a:rPr lang="en-IT" dirty="0"/>
              <a:t>When payment is successful the user will be directed to the dashboard with the summary of transaction.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1B1DAD-09DC-4381-83A9-5AE9FD3E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2" y="3874168"/>
            <a:ext cx="5760272" cy="2407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83D447-EB75-95FE-EC5A-5FDDF602230B}"/>
              </a:ext>
            </a:extLst>
          </p:cNvPr>
          <p:cNvCxnSpPr/>
          <p:nvPr/>
        </p:nvCxnSpPr>
        <p:spPr>
          <a:xfrm>
            <a:off x="6216315" y="4102768"/>
            <a:ext cx="966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CC42F-7B2A-D12F-F158-B826FA146174}"/>
              </a:ext>
            </a:extLst>
          </p:cNvPr>
          <p:cNvCxnSpPr/>
          <p:nvPr/>
        </p:nvCxnSpPr>
        <p:spPr>
          <a:xfrm>
            <a:off x="5907505" y="5522495"/>
            <a:ext cx="1588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FE97B8-E010-456D-09DA-E061CE048A6E}"/>
              </a:ext>
            </a:extLst>
          </p:cNvPr>
          <p:cNvSpPr txBox="1"/>
          <p:nvPr/>
        </p:nvSpPr>
        <p:spPr>
          <a:xfrm>
            <a:off x="7303168" y="3874168"/>
            <a:ext cx="2887579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Admin profile with logout option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D41135-4642-AA82-F40C-1910771AAAAA}"/>
              </a:ext>
            </a:extLst>
          </p:cNvPr>
          <p:cNvSpPr txBox="1"/>
          <p:nvPr/>
        </p:nvSpPr>
        <p:spPr>
          <a:xfrm>
            <a:off x="7628021" y="4896853"/>
            <a:ext cx="2971800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T" dirty="0"/>
              <a:t>Admin dashboard with important store data, total revenue updates when a user payment is paid.</a:t>
            </a:r>
          </a:p>
        </p:txBody>
      </p:sp>
    </p:spTree>
    <p:extLst>
      <p:ext uri="{BB962C8B-B14F-4D97-AF65-F5344CB8AC3E}">
        <p14:creationId xmlns:p14="http://schemas.microsoft.com/office/powerpoint/2010/main" val="393670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FCC4C24-4636-C72E-7BD2-A3253155D120}"/>
              </a:ext>
            </a:extLst>
          </p:cNvPr>
          <p:cNvSpPr txBox="1"/>
          <p:nvPr/>
        </p:nvSpPr>
        <p:spPr>
          <a:xfrm>
            <a:off x="1275347" y="4511842"/>
            <a:ext cx="2622885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Under pages , the prodcut page has all functionalities to manage the products in the platform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2630-C1BF-9C1D-09CB-4BD055A0CAEE}"/>
              </a:ext>
            </a:extLst>
          </p:cNvPr>
          <p:cNvSpPr txBox="1"/>
          <p:nvPr/>
        </p:nvSpPr>
        <p:spPr>
          <a:xfrm>
            <a:off x="4848726" y="4511842"/>
            <a:ext cx="2971800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Adding product is done in here with possibilty to add multiple product images as well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70C06-1957-04D1-A383-CD6BCCEC0D55}"/>
              </a:ext>
            </a:extLst>
          </p:cNvPr>
          <p:cNvSpPr txBox="1"/>
          <p:nvPr/>
        </p:nvSpPr>
        <p:spPr>
          <a:xfrm>
            <a:off x="8133347" y="4355432"/>
            <a:ext cx="2550695" cy="17543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T" dirty="0"/>
              <a:t>Most important functionality is here, the three dots where editing and deleting product functionalities are provided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38125-A6AF-8A98-F7BF-5FE1612A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5" y="602317"/>
            <a:ext cx="9157025" cy="29583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5AD89F-CC43-3C69-A0AD-06D22278D886}"/>
              </a:ext>
            </a:extLst>
          </p:cNvPr>
          <p:cNvCxnSpPr/>
          <p:nvPr/>
        </p:nvCxnSpPr>
        <p:spPr>
          <a:xfrm>
            <a:off x="1929983" y="1552073"/>
            <a:ext cx="385011" cy="295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0718AC-CF06-2008-1FD7-C20A58F12A9F}"/>
              </a:ext>
            </a:extLst>
          </p:cNvPr>
          <p:cNvCxnSpPr>
            <a:cxnSpLocks/>
          </p:cNvCxnSpPr>
          <p:nvPr/>
        </p:nvCxnSpPr>
        <p:spPr>
          <a:xfrm flipH="1">
            <a:off x="5919537" y="1383632"/>
            <a:ext cx="2213810" cy="3176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3DE985-2240-E239-724D-534FF08BB533}"/>
              </a:ext>
            </a:extLst>
          </p:cNvPr>
          <p:cNvCxnSpPr>
            <a:cxnSpLocks/>
          </p:cNvCxnSpPr>
          <p:nvPr/>
        </p:nvCxnSpPr>
        <p:spPr>
          <a:xfrm>
            <a:off x="8843211" y="1961147"/>
            <a:ext cx="288757" cy="2394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842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{361B49C6-B177-D142-BD0C-2612AD520E62}tf10001122</Template>
  <TotalTime>599</TotalTime>
  <Words>650</Words>
  <Application>Microsoft Macintosh PowerPoint</Application>
  <PresentationFormat>Widescreen</PresentationFormat>
  <Paragraphs>38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ELOS ECOMMERCE WEB APPLICATION</vt:lpstr>
      <vt:lpstr>Purpose of the web application</vt:lpstr>
      <vt:lpstr>Architecture Diagram</vt:lpstr>
      <vt:lpstr>Technology Choices</vt:lpstr>
      <vt:lpstr>Annotated screenshots of the web Application </vt:lpstr>
      <vt:lpstr>PowerPoint Presentation</vt:lpstr>
      <vt:lpstr>PowerPoint Presentation</vt:lpstr>
      <vt:lpstr>PowerPoint Presentation</vt:lpstr>
      <vt:lpstr>PowerPoint Presentation</vt:lpstr>
      <vt:lpstr>Changes compared to phase 1</vt:lpstr>
      <vt:lpstr>Demo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ELOS ECOMMERCE WEB APPLICATION</dc:title>
  <dc:creator>julio costa</dc:creator>
  <cp:lastModifiedBy>julio costa</cp:lastModifiedBy>
  <cp:revision>14</cp:revision>
  <dcterms:created xsi:type="dcterms:W3CDTF">2025-05-09T19:54:12Z</dcterms:created>
  <dcterms:modified xsi:type="dcterms:W3CDTF">2025-05-21T10:43:22Z</dcterms:modified>
</cp:coreProperties>
</file>